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13"/>
  </p:notesMasterIdLst>
  <p:sldIdLst>
    <p:sldId id="256" r:id="rId2"/>
    <p:sldId id="260" r:id="rId3"/>
    <p:sldId id="257" r:id="rId4"/>
    <p:sldId id="259" r:id="rId5"/>
    <p:sldId id="258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08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F2904-216C-4487-AAD2-3DAD68286D8C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2804A-20A6-469F-9C7F-8055572408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398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04A-20A6-469F-9C7F-80555724087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386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542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414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3375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1503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9433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4249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575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780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028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48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181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130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528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354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27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2D078-3026-4BE5-AAE9-FA12F1F574B1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D89B51-F7AB-4EB3-83D0-958B44652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36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7321" y="0"/>
            <a:ext cx="11149584" cy="42672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Обобщен опыт работа по теме «Основы безопасности жизнедеятельности в работе с детьми дошкольного возраста»</a:t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66240" y="4953000"/>
            <a:ext cx="8920480" cy="1590040"/>
          </a:xfrm>
        </p:spPr>
        <p:txBody>
          <a:bodyPr>
            <a:normAutofit/>
          </a:bodyPr>
          <a:lstStyle/>
          <a:p>
            <a:r>
              <a:rPr lang="ru-RU" dirty="0" smtClean="0"/>
              <a:t>Воспитатель</a:t>
            </a:r>
          </a:p>
          <a:p>
            <a:r>
              <a:rPr lang="ru-RU" cap="none" dirty="0" smtClean="0"/>
              <a:t>Антипина  Светлана Геннадьевна</a:t>
            </a:r>
            <a:endParaRPr lang="ru-RU" dirty="0"/>
          </a:p>
          <a:p>
            <a:r>
              <a:rPr lang="ru-RU" dirty="0"/>
              <a:t>Муниципальное  автономное  дошкольное  образовательное учреждение </a:t>
            </a:r>
          </a:p>
          <a:p>
            <a:r>
              <a:rPr lang="ru-RU" dirty="0"/>
              <a:t>«Центр развития ребёнка –детский сад № 6»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5420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Результативность опыта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7461" y="1962443"/>
            <a:ext cx="9872871" cy="4038600"/>
          </a:xfrm>
        </p:spPr>
        <p:txBody>
          <a:bodyPr>
            <a:normAutofit/>
          </a:bodyPr>
          <a:lstStyle/>
          <a:p>
            <a:r>
              <a:rPr lang="ru-RU" dirty="0" smtClean="0"/>
              <a:t>В результате целенаправленной  и систематической работы по ОБЖ на занятиях и в повседневной жизни я добилась положительных результатов в работе по данной теме.</a:t>
            </a:r>
          </a:p>
          <a:p>
            <a:r>
              <a:rPr lang="ru-RU" dirty="0" smtClean="0"/>
              <a:t>Главная цель достигнута :</a:t>
            </a:r>
          </a:p>
          <a:p>
            <a:r>
              <a:rPr lang="ru-RU" dirty="0" smtClean="0"/>
              <a:t>У детей сформированы первоначальные знания дорожной азбуки и культуры поведения на дороге ,в транспорте.</a:t>
            </a:r>
          </a:p>
          <a:p>
            <a:r>
              <a:rPr lang="ru-RU" dirty="0" smtClean="0"/>
              <a:t>Развиты представления об опасных и вредных факторах чрезвычайных ситуациях .</a:t>
            </a:r>
          </a:p>
          <a:p>
            <a:r>
              <a:rPr lang="ru-RU" dirty="0" smtClean="0"/>
              <a:t>Сформированы навыки здоровье- сберегающего поведения .</a:t>
            </a:r>
          </a:p>
          <a:p>
            <a:r>
              <a:rPr lang="ru-RU" dirty="0" smtClean="0"/>
              <a:t>Самым главным результатом в работе с детьми стало то ,что они осознали , что главным для человека является его жизнь и здоровье , поэтому их нужно беречь 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7939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240" y="80554"/>
            <a:ext cx="9875520" cy="1356360"/>
          </a:xfrm>
        </p:spPr>
        <p:txBody>
          <a:bodyPr>
            <a:normAutofit/>
          </a:bodyPr>
          <a:lstStyle/>
          <a:p>
            <a:r>
              <a:rPr lang="ru-RU" b="1" dirty="0" smtClean="0"/>
              <a:t>Самооценка </a:t>
            </a:r>
            <a:r>
              <a:rPr lang="ru-RU" b="1" dirty="0"/>
              <a:t>обобщенного опыта </a:t>
            </a:r>
            <a:r>
              <a:rPr lang="ru-RU" b="1" dirty="0" smtClean="0"/>
              <a:t>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5421086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/>
              <a:t>Теоретическая обоснованность опыта:</a:t>
            </a:r>
            <a:endParaRPr lang="ru-RU" sz="4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/>
              <a:t>Актуальность </a:t>
            </a:r>
            <a:r>
              <a:rPr lang="ru-RU" sz="4800" dirty="0"/>
              <a:t>(необходимость внедрения опыта</a:t>
            </a:r>
            <a:r>
              <a:rPr lang="ru-RU" sz="4800" dirty="0" smtClean="0"/>
              <a:t>):</a:t>
            </a:r>
            <a:endParaRPr lang="ru-RU" sz="4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/>
              <a:t>Новизна (оригинальность </a:t>
            </a:r>
            <a:r>
              <a:rPr lang="ru-RU" sz="4800" dirty="0"/>
              <a:t>инновационных </a:t>
            </a:r>
            <a:r>
              <a:rPr lang="ru-RU" sz="4800" dirty="0" smtClean="0"/>
              <a:t>подходов):</a:t>
            </a:r>
            <a:endParaRPr lang="ru-RU" sz="4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/>
              <a:t>Практическая значимость:</a:t>
            </a:r>
            <a:endParaRPr lang="ru-RU" sz="4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/>
              <a:t>влияние опыта на изменение содержания, методов, средств, форм и способов организации образовательной деятельности;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/>
              <a:t>влияние реализации </a:t>
            </a:r>
            <a:r>
              <a:rPr lang="ru-RU" sz="4800" dirty="0"/>
              <a:t>опыта на становление профессиональной компетентности </a:t>
            </a:r>
            <a:r>
              <a:rPr lang="ru-RU" sz="4800" dirty="0" smtClean="0"/>
              <a:t>педагогов образовательной организации;</a:t>
            </a:r>
            <a:endParaRPr lang="ru-RU" sz="4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/>
              <a:t>влияние </a:t>
            </a:r>
            <a:r>
              <a:rPr lang="ru-RU" sz="4800" dirty="0"/>
              <a:t>опыта на развитие системы образования </a:t>
            </a:r>
            <a:r>
              <a:rPr lang="ru-RU" sz="4800" dirty="0" smtClean="0"/>
              <a:t>в городе/области.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/>
              <a:t>Технологичность:</a:t>
            </a:r>
            <a:endParaRPr lang="ru-RU" sz="4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/>
              <a:t>соответствие диагностического инструментария теме опыта;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/>
              <a:t>описание </a:t>
            </a:r>
            <a:r>
              <a:rPr lang="ru-RU" sz="4800" dirty="0"/>
              <a:t>структуры, </a:t>
            </a:r>
            <a:r>
              <a:rPr lang="ru-RU" sz="4800" dirty="0" smtClean="0"/>
              <a:t>форм</a:t>
            </a:r>
            <a:r>
              <a:rPr lang="ru-RU" sz="4800" dirty="0"/>
              <a:t>, </a:t>
            </a:r>
            <a:r>
              <a:rPr lang="ru-RU" sz="4800" dirty="0" smtClean="0"/>
              <a:t>средств реализации опыта;</a:t>
            </a:r>
            <a:endParaRPr lang="ru-RU" sz="4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/>
              <a:t>фиксация </a:t>
            </a:r>
            <a:r>
              <a:rPr lang="ru-RU" sz="4800" dirty="0"/>
              <a:t>результатов реализации </a:t>
            </a:r>
            <a:r>
              <a:rPr lang="ru-RU" sz="4800" dirty="0" smtClean="0"/>
              <a:t>опыта.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>Востребованность: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/>
              <a:t>наличие протокола заседания </a:t>
            </a:r>
            <a:r>
              <a:rPr lang="ru-RU" sz="4800" dirty="0" err="1" smtClean="0"/>
              <a:t>пед</a:t>
            </a:r>
            <a:r>
              <a:rPr lang="ru-RU" sz="4800" dirty="0" smtClean="0"/>
              <a:t>. совета, на котором опыт был представлен и рекомендован к распространению;</a:t>
            </a:r>
            <a:endParaRPr lang="ru-RU" sz="4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/>
              <a:t>наличие рецензий/ отзывов на опыт работы;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/>
              <a:t>распространение опыта на уровне образовательной организации/ города, района/ области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7441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05840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Теоретическое обоснование опыта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843280"/>
            <a:ext cx="10759440" cy="5902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На современном этапе развития человечества педагогическая наука рассматривает «Основы безопасности жизнедеятельности» как одно из важнейших образовательных направлений формирования культуры безопасности  на сохранение жизни и здоровья подрастающего поколения ,что находит отражение в исследованиях многих отечественных ученых , начиная с М.В. Ломоносова .В.А Левицкого ,И.М. Сеченова, а так же зарубежных ученых: А. Адлер , Б. Паскаль и других.  </a:t>
            </a:r>
          </a:p>
          <a:p>
            <a:r>
              <a:rPr lang="ru-RU" sz="2000" dirty="0" smtClean="0"/>
              <a:t>Моя система работы создана на основе программы Н.Н. Авдеевой , О.Л Князевой , Р.Б. </a:t>
            </a:r>
            <a:r>
              <a:rPr lang="ru-RU" sz="2000" dirty="0" err="1" smtClean="0"/>
              <a:t>Стеркиной</a:t>
            </a:r>
            <a:r>
              <a:rPr lang="ru-RU" sz="2000" dirty="0" smtClean="0"/>
              <a:t> « Основы безопасности детей дошкольного возраста»</a:t>
            </a:r>
          </a:p>
          <a:p>
            <a:r>
              <a:rPr lang="ru-RU" sz="2000" dirty="0" smtClean="0"/>
              <a:t>А так же я использовала :методические пособия К.Ю. Белой « Как обеспечить безопасность дошкольника», «Приобщаем дошкольников к здоровому образу жизни».</a:t>
            </a:r>
          </a:p>
          <a:p>
            <a:r>
              <a:rPr lang="ru-RU" sz="2000" dirty="0" smtClean="0"/>
              <a:t>Основываясь и на свои собственные наблюдения , изучив данную литературу, я пришла к выводу , что формирование сознательного поведения – это процесс длительный и трудоемкий.</a:t>
            </a:r>
          </a:p>
          <a:p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1600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02824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Актуальность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Самой актуальной проблемой на сегодняшний день является проблема сохранения здоровья детей и взрослых, обеспечение безопасности жизнедеятельности подрастающего поколения.</a:t>
            </a:r>
          </a:p>
          <a:p>
            <a:r>
              <a:rPr lang="ru-RU" sz="2000" dirty="0" smtClean="0"/>
              <a:t>Дошкольный возраст-это важнейший период ,когда формируется человеческая личность .Определить правильно или неправильно ведет себя человек в тех или иных обстоятельствах очень сложно.</a:t>
            </a:r>
          </a:p>
          <a:p>
            <a:r>
              <a:rPr lang="ru-RU" sz="2000" dirty="0" smtClean="0"/>
              <a:t>Тем не менее , необходимо выделить такие правила </a:t>
            </a:r>
            <a:r>
              <a:rPr lang="ru-RU" sz="2000" dirty="0" smtClean="0"/>
              <a:t>поведения ,которые </a:t>
            </a:r>
            <a:r>
              <a:rPr lang="ru-RU" sz="2000" dirty="0" smtClean="0"/>
              <a:t>дети должны выполнять беспрекословно , так как от этого зависит их здоровье и безопасность. Опыт работы показывает ,что помочь себе в трудной ситуации может только тот , кто получит необходимые знания о существующих опасностях , научится их своевременно распознавать , обходить стороной ,сдерживать и уменьшать.</a:t>
            </a:r>
          </a:p>
          <a:p>
            <a:pPr marL="0" indent="0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405575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опыта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Определив тему опыта, его основную идею ,я наметила главную цель работы :</a:t>
            </a:r>
          </a:p>
          <a:p>
            <a:r>
              <a:rPr lang="ru-RU" dirty="0" smtClean="0"/>
              <a:t>-обучение ребенка правильному поведению дома ,на улице ,на дороге ,в транспорте ,при общении с незнакомыми людьми ,взаимодействие с пожароопасными , острыми , колюще –режущими предметами ,животными и ядовитыми растениями.</a:t>
            </a:r>
          </a:p>
          <a:p>
            <a:r>
              <a:rPr lang="ru-RU" dirty="0" smtClean="0"/>
              <a:t>-становление у детей дошкольного возраста экологической культуры .</a:t>
            </a:r>
          </a:p>
          <a:p>
            <a:r>
              <a:rPr lang="ru-RU" dirty="0" smtClean="0"/>
              <a:t>-ценностей здорового образа жизни.</a:t>
            </a:r>
          </a:p>
        </p:txBody>
      </p:sp>
    </p:spTree>
    <p:extLst>
      <p:ext uri="{BB962C8B-B14F-4D97-AF65-F5344CB8AC3E}">
        <p14:creationId xmlns:p14="http://schemas.microsoft.com/office/powerpoint/2010/main" xmlns="" val="2438226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360" y="213360"/>
            <a:ext cx="10972800" cy="807720"/>
          </a:xfrm>
        </p:spPr>
        <p:txBody>
          <a:bodyPr/>
          <a:lstStyle/>
          <a:p>
            <a:r>
              <a:rPr lang="ru-RU" sz="4400" b="1" dirty="0" smtClean="0"/>
              <a:t>Задачи опыта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160" y="869145"/>
            <a:ext cx="11927840" cy="5720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-Ознакомление детей с простейшими способами безопасного поведения в разнообразных опасных ситуациях.</a:t>
            </a:r>
          </a:p>
          <a:p>
            <a:pPr marL="0" indent="0">
              <a:buNone/>
            </a:pPr>
            <a:r>
              <a:rPr lang="ru-RU" dirty="0" smtClean="0"/>
              <a:t>-Развитие осознанности и произвольности в выполнении основных правил безопасного поведения в быту ,на улице , в природе , в общении с незнакомыми людьми.</a:t>
            </a:r>
          </a:p>
          <a:p>
            <a:pPr marL="0" indent="0">
              <a:buNone/>
            </a:pPr>
            <a:r>
              <a:rPr lang="ru-RU" dirty="0" smtClean="0"/>
              <a:t>-Обогащение представлений детей об основных источниках и видах опасности в быту , на улице , в природе, в общении с незнакомыми людьми.</a:t>
            </a:r>
          </a:p>
          <a:p>
            <a:pPr marL="0" indent="0">
              <a:buNone/>
            </a:pPr>
            <a:r>
              <a:rPr lang="ru-RU" dirty="0" smtClean="0"/>
              <a:t>-Формирование у дошкольников культуры здорового и безопасного образа жизни.</a:t>
            </a:r>
          </a:p>
          <a:p>
            <a:pPr marL="0" indent="0">
              <a:buNone/>
            </a:pPr>
            <a:r>
              <a:rPr lang="ru-RU" dirty="0" smtClean="0"/>
              <a:t>-Формирование знаний о правилах безопасного дорожного движения в качестве пешехода и пассажира транспортного средства.</a:t>
            </a:r>
          </a:p>
          <a:p>
            <a:pPr marL="0" indent="0">
              <a:buNone/>
            </a:pPr>
            <a:r>
              <a:rPr lang="ru-RU" dirty="0" smtClean="0"/>
              <a:t>-Повысить педагогическую компетентность родителей в вопросах безопасности 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2763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Этапы накопления и систематизации </a:t>
            </a:r>
            <a:r>
              <a:rPr lang="ru-RU" b="1" dirty="0" smtClean="0"/>
              <a:t>опыта: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8675"/>
            <a:ext cx="8596668" cy="4362687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Подготовительный этап:</a:t>
            </a:r>
          </a:p>
          <a:p>
            <a:r>
              <a:rPr lang="ru-RU" sz="8000" dirty="0" smtClean="0"/>
              <a:t>обеспечение материально –технической базы ;</a:t>
            </a:r>
          </a:p>
          <a:p>
            <a:r>
              <a:rPr lang="ru-RU" sz="8000" dirty="0" smtClean="0"/>
              <a:t>изучение методической литературы;</a:t>
            </a:r>
          </a:p>
          <a:p>
            <a:r>
              <a:rPr lang="ru-RU" sz="8000" dirty="0" smtClean="0"/>
              <a:t>Провести анализ деятельности . форм и методов работы с детьми.</a:t>
            </a:r>
          </a:p>
          <a:p>
            <a:r>
              <a:rPr lang="ru-RU" sz="8000" dirty="0" smtClean="0"/>
              <a:t>материально – техническая база МАДОУ детский сад № 6 соответствует санитарным нормам , педагогическим требованиям , современному уровню образования;</a:t>
            </a:r>
          </a:p>
          <a:p>
            <a:r>
              <a:rPr lang="ru-RU" sz="8000" dirty="0" smtClean="0"/>
              <a:t>создание развивающей предметно –пространственной  среды. В группе создан ,оснащен и пополняется  центр « Безопасность «, в котором в достаточном количестве имеется разнообразное оборудование ,пособия ,игры.</a:t>
            </a:r>
          </a:p>
          <a:p>
            <a:r>
              <a:rPr lang="ru-RU" sz="8000" dirty="0" smtClean="0"/>
              <a:t>Составить перспективный план работы по теме : «ОБЖ « Здоровье», «Пожарная безопасность», «ПДД». «Ребенок дома» ,Ребенок и природа»,  «Ребенок и другие люди», эмоциональное благополучие ребенка».</a:t>
            </a:r>
          </a:p>
          <a:p>
            <a:r>
              <a:rPr lang="ru-RU" sz="8000" dirty="0" smtClean="0"/>
              <a:t> Все материалы периодически обновляются и доступны детям;</a:t>
            </a:r>
          </a:p>
          <a:p>
            <a:endParaRPr lang="ru-RU" sz="8000" dirty="0"/>
          </a:p>
          <a:p>
            <a:r>
              <a:rPr lang="ru-RU" sz="8000" dirty="0" smtClean="0"/>
              <a:t>Внедренческий этап:</a:t>
            </a:r>
          </a:p>
          <a:p>
            <a:r>
              <a:rPr lang="ru-RU" sz="8000" dirty="0" smtClean="0"/>
              <a:t>проведение НОД , игровых и проблемных ситуаций , совместных  праздников, просмотр презентаций и видео, тематические выставки в книжном уголке , выставки рисунков по заданной теме ,наблюдения на прогулке.</a:t>
            </a:r>
          </a:p>
          <a:p>
            <a:r>
              <a:rPr lang="ru-RU" sz="8000" dirty="0" smtClean="0"/>
              <a:t>Презентация опыта на уровне ДОО , на муниципальном , региональном уровнях.</a:t>
            </a:r>
          </a:p>
          <a:p>
            <a:endParaRPr lang="ru-RU" sz="3400" dirty="0" smtClean="0"/>
          </a:p>
          <a:p>
            <a:endParaRPr lang="ru-RU" sz="3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639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Технология реализации опыта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7260" y="1577340"/>
            <a:ext cx="9872871" cy="40386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Диагностический инструментарий:</a:t>
            </a:r>
          </a:p>
          <a:p>
            <a:r>
              <a:rPr lang="ru-RU" sz="2000" dirty="0" smtClean="0"/>
              <a:t>Разработка перспективного плана работы.</a:t>
            </a:r>
          </a:p>
          <a:p>
            <a:r>
              <a:rPr lang="ru-RU" sz="2000" dirty="0" smtClean="0"/>
              <a:t>Разработка диагностических карт.</a:t>
            </a:r>
          </a:p>
          <a:p>
            <a:r>
              <a:rPr lang="ru-RU" sz="2000" dirty="0" smtClean="0"/>
              <a:t>Оформление уголка ОБЖ.</a:t>
            </a:r>
          </a:p>
          <a:p>
            <a:r>
              <a:rPr lang="ru-RU" sz="2000" dirty="0" smtClean="0"/>
              <a:t>Серии наглядно-дидактических материалов, сюжетно – ролевые игры ,развивающие игры .</a:t>
            </a:r>
          </a:p>
          <a:p>
            <a:r>
              <a:rPr lang="ru-RU" sz="2000" dirty="0" smtClean="0"/>
              <a:t>Серии конспектов занятий  и сценарии досугов.</a:t>
            </a:r>
          </a:p>
          <a:p>
            <a:r>
              <a:rPr lang="ru-RU" sz="2000" dirty="0" smtClean="0"/>
              <a:t>Взаимодействие с родителями.</a:t>
            </a:r>
          </a:p>
          <a:p>
            <a:r>
              <a:rPr lang="ru-RU" sz="2000" dirty="0" smtClean="0"/>
              <a:t>Моделирование ( пиктограммы).</a:t>
            </a:r>
          </a:p>
          <a:p>
            <a:r>
              <a:rPr lang="ru-RU" sz="2000" dirty="0" smtClean="0"/>
              <a:t>Проблемные ситуации , этюды, беседы с детьми, экскурсии, экспериментирование и опыты, развлечения, чтение художественной литературы.</a:t>
            </a:r>
          </a:p>
          <a:p>
            <a:r>
              <a:rPr lang="ru-RU" sz="2000" dirty="0" smtClean="0"/>
              <a:t>Применение видеоматериалов.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047752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2998"/>
            <a:ext cx="8596668" cy="61869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Технология реализации опыта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914400"/>
            <a:ext cx="8596668" cy="46011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Ребенок и другие люди . Цель :познакомить детей с опасностью контактов с посторонними людьми.</a:t>
            </a:r>
          </a:p>
          <a:p>
            <a:pPr marL="0" indent="0">
              <a:buNone/>
            </a:pPr>
            <a:r>
              <a:rPr lang="ru-RU" sz="2000" dirty="0" smtClean="0"/>
              <a:t>-Ребенок и природа. Цель : познакомить детей с некоторыми объектами и явлениями природы , представляющими определенную угрозу здоровью и жизни человека.</a:t>
            </a:r>
          </a:p>
          <a:p>
            <a:pPr marL="0" indent="0">
              <a:buNone/>
            </a:pPr>
            <a:r>
              <a:rPr lang="ru-RU" sz="2000" dirty="0" smtClean="0"/>
              <a:t>-Ребенок </a:t>
            </a:r>
            <a:r>
              <a:rPr lang="ru-RU" sz="2000" b="1" dirty="0"/>
              <a:t>Основные разделы.</a:t>
            </a:r>
          </a:p>
          <a:p>
            <a:pPr marL="0" indent="0">
              <a:buNone/>
            </a:pPr>
            <a:r>
              <a:rPr lang="ru-RU" sz="2000" dirty="0"/>
              <a:t>-дома</a:t>
            </a:r>
            <a:r>
              <a:rPr lang="ru-RU" sz="2000" dirty="0" smtClean="0"/>
              <a:t>. Цель : познакомить детей с потенциально опасными для жизни людей предметами домашнего быта.</a:t>
            </a:r>
          </a:p>
          <a:p>
            <a:pPr marL="0" indent="0">
              <a:buNone/>
            </a:pPr>
            <a:r>
              <a:rPr lang="ru-RU" sz="2000" dirty="0" smtClean="0"/>
              <a:t>-Ребенок на улице. Цель : познакомить детей с опасностью , исходящей от транспорта на улицах, с правилами дорожного движения.</a:t>
            </a:r>
          </a:p>
          <a:p>
            <a:pPr marL="0" indent="0">
              <a:buNone/>
            </a:pPr>
            <a:r>
              <a:rPr lang="ru-RU" sz="2000" dirty="0" smtClean="0"/>
              <a:t>-Пожарная безопасность. Цель :помочь детям запомнить основную группу предметов  , которыми нельзя самостоятельно пользоваться.</a:t>
            </a:r>
          </a:p>
          <a:p>
            <a:pPr marL="0" indent="0">
              <a:buNone/>
            </a:pPr>
            <a:r>
              <a:rPr lang="ru-RU" sz="2000" dirty="0" smtClean="0"/>
              <a:t>-Эмоциональное благополучие ребенка : Цель :создание основных педагогических условий , способствующих эмоциональному благополучию детей.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91863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Технология реализации опыта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Раздел 1:</a:t>
            </a:r>
          </a:p>
          <a:p>
            <a:pPr marL="0" indent="0">
              <a:buNone/>
            </a:pPr>
            <a:r>
              <a:rPr lang="ru-RU" dirty="0" smtClean="0"/>
              <a:t>Конкретные формы работы:</a:t>
            </a:r>
          </a:p>
          <a:p>
            <a:r>
              <a:rPr lang="ru-RU" dirty="0" smtClean="0"/>
              <a:t>НОД</a:t>
            </a:r>
          </a:p>
          <a:p>
            <a:r>
              <a:rPr lang="ru-RU" dirty="0" smtClean="0"/>
              <a:t>Дидактические игры</a:t>
            </a:r>
          </a:p>
          <a:p>
            <a:r>
              <a:rPr lang="ru-RU" dirty="0" smtClean="0"/>
              <a:t>Беседы</a:t>
            </a:r>
          </a:p>
          <a:p>
            <a:r>
              <a:rPr lang="ru-RU" dirty="0" smtClean="0"/>
              <a:t>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2395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576</TotalTime>
  <Words>1021</Words>
  <Application>Microsoft Office PowerPoint</Application>
  <PresentationFormat>Произвольный</PresentationFormat>
  <Paragraphs>99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Обобщен опыт работа по теме «Основы безопасности жизнедеятельности в работе с детьми дошкольного возраста» </vt:lpstr>
      <vt:lpstr>Теоретическое обоснование опыта</vt:lpstr>
      <vt:lpstr>Актуальность</vt:lpstr>
      <vt:lpstr>Цель опыта</vt:lpstr>
      <vt:lpstr>Задачи опыта</vt:lpstr>
      <vt:lpstr>Этапы накопления и систематизации опыта:</vt:lpstr>
      <vt:lpstr>Технология реализации опыта</vt:lpstr>
      <vt:lpstr>Технология реализации опыта</vt:lpstr>
      <vt:lpstr>Технология реализации опыта</vt:lpstr>
      <vt:lpstr>Результативность опыта</vt:lpstr>
      <vt:lpstr>Самооценка обобщенного опыта работы: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 опыт работа по теме «__________________»</dc:title>
  <dc:creator>Светлана Алексеевна Гайдукова</dc:creator>
  <cp:lastModifiedBy>User</cp:lastModifiedBy>
  <cp:revision>83</cp:revision>
  <dcterms:created xsi:type="dcterms:W3CDTF">2018-10-25T08:33:36Z</dcterms:created>
  <dcterms:modified xsi:type="dcterms:W3CDTF">2022-07-19T11:17:26Z</dcterms:modified>
</cp:coreProperties>
</file>